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77" r:id="rId3"/>
    <p:sldId id="273" r:id="rId4"/>
    <p:sldId id="275" r:id="rId5"/>
    <p:sldId id="268" r:id="rId6"/>
    <p:sldId id="263" r:id="rId7"/>
    <p:sldId id="264" r:id="rId8"/>
    <p:sldId id="266" r:id="rId9"/>
    <p:sldId id="257" r:id="rId10"/>
    <p:sldId id="260" r:id="rId11"/>
    <p:sldId id="272" r:id="rId12"/>
    <p:sldId id="271" r:id="rId13"/>
    <p:sldId id="267" r:id="rId14"/>
    <p:sldId id="270" r:id="rId15"/>
    <p:sldId id="276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36D"/>
    <a:srgbClr val="E9DCCA"/>
    <a:srgbClr val="F6F5F7"/>
    <a:srgbClr val="EB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74"/>
  </p:normalViewPr>
  <p:slideViewPr>
    <p:cSldViewPr snapToGrid="0" snapToObjects="1">
      <p:cViewPr>
        <p:scale>
          <a:sx n="110" d="100"/>
          <a:sy n="110" d="100"/>
        </p:scale>
        <p:origin x="28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626BF29-2138-984D-BA6A-6BC2800F9AF2}"/>
              </a:ext>
            </a:extLst>
          </p:cNvPr>
          <p:cNvSpPr/>
          <p:nvPr/>
        </p:nvSpPr>
        <p:spPr>
          <a:xfrm>
            <a:off x="10886" y="0"/>
            <a:ext cx="12192000" cy="8183881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FE0091-EB92-E84B-92FB-085B2A0D0F9B}"/>
              </a:ext>
            </a:extLst>
          </p:cNvPr>
          <p:cNvGrpSpPr/>
          <p:nvPr/>
        </p:nvGrpSpPr>
        <p:grpSpPr>
          <a:xfrm>
            <a:off x="515566" y="2038378"/>
            <a:ext cx="2084238" cy="1366908"/>
            <a:chOff x="515566" y="2038378"/>
            <a:chExt cx="2084238" cy="13669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CC7199-8229-574B-81CF-01CA2DE62170}"/>
                </a:ext>
              </a:extLst>
            </p:cNvPr>
            <p:cNvGrpSpPr/>
            <p:nvPr/>
          </p:nvGrpSpPr>
          <p:grpSpPr>
            <a:xfrm>
              <a:off x="515566" y="2038378"/>
              <a:ext cx="1366908" cy="1366908"/>
              <a:chOff x="-831533" y="309377"/>
              <a:chExt cx="5341749" cy="534174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A50313E-0D91-954D-9D1D-57F3985FD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31533" y="309377"/>
                <a:ext cx="5341749" cy="534174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B569F8F-32DB-0C4F-94C1-DC646C21C3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89" r="28293"/>
              <a:stretch/>
            </p:blipFill>
            <p:spPr>
              <a:xfrm>
                <a:off x="914399" y="887618"/>
                <a:ext cx="1828800" cy="4135837"/>
              </a:xfrm>
              <a:prstGeom prst="rect">
                <a:avLst/>
              </a:prstGeom>
            </p:spPr>
          </p:pic>
        </p:grp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666B54B6-1562-6F4B-AF7E-35A65FD4C226}"/>
                </a:ext>
              </a:extLst>
            </p:cNvPr>
            <p:cNvSpPr/>
            <p:nvPr/>
          </p:nvSpPr>
          <p:spPr>
            <a:xfrm rot="20491023">
              <a:off x="1617311" y="2187340"/>
              <a:ext cx="982493" cy="262647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F1DAE36B-60BF-E743-9630-FC43887B35E6}"/>
                </a:ext>
              </a:extLst>
            </p:cNvPr>
            <p:cNvSpPr/>
            <p:nvPr/>
          </p:nvSpPr>
          <p:spPr>
            <a:xfrm rot="1204506">
              <a:off x="1616247" y="2821381"/>
              <a:ext cx="982493" cy="262647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C9A29A-1F57-F140-8342-561EF81F704E}"/>
              </a:ext>
            </a:extLst>
          </p:cNvPr>
          <p:cNvGrpSpPr/>
          <p:nvPr/>
        </p:nvGrpSpPr>
        <p:grpSpPr>
          <a:xfrm>
            <a:off x="2319403" y="1293830"/>
            <a:ext cx="2084238" cy="1366908"/>
            <a:chOff x="515566" y="2038378"/>
            <a:chExt cx="2084238" cy="13669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72918C-4424-D848-ACCC-446D5710466C}"/>
                </a:ext>
              </a:extLst>
            </p:cNvPr>
            <p:cNvGrpSpPr/>
            <p:nvPr/>
          </p:nvGrpSpPr>
          <p:grpSpPr>
            <a:xfrm>
              <a:off x="515566" y="2038378"/>
              <a:ext cx="1366908" cy="1366908"/>
              <a:chOff x="-831533" y="309377"/>
              <a:chExt cx="5341749" cy="534174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2E96A38-41D5-B049-BB38-F7F972158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31533" y="309377"/>
                <a:ext cx="5341749" cy="5341749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0B518F9-8A0F-0D4D-BEAD-14EEC01781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89" r="28293"/>
              <a:stretch/>
            </p:blipFill>
            <p:spPr>
              <a:xfrm>
                <a:off x="914399" y="887618"/>
                <a:ext cx="1828800" cy="4135837"/>
              </a:xfrm>
              <a:prstGeom prst="rect">
                <a:avLst/>
              </a:prstGeom>
            </p:spPr>
          </p:pic>
        </p:grp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D81DEF5B-BD66-8C48-AC57-882C1B5A7ACE}"/>
                </a:ext>
              </a:extLst>
            </p:cNvPr>
            <p:cNvSpPr/>
            <p:nvPr/>
          </p:nvSpPr>
          <p:spPr>
            <a:xfrm rot="20491023">
              <a:off x="1617311" y="2187340"/>
              <a:ext cx="982493" cy="262647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3362627-2A13-6E4C-A2E3-96197DF95D13}"/>
                </a:ext>
              </a:extLst>
            </p:cNvPr>
            <p:cNvSpPr/>
            <p:nvPr/>
          </p:nvSpPr>
          <p:spPr>
            <a:xfrm rot="1204506">
              <a:off x="1616247" y="2821381"/>
              <a:ext cx="982493" cy="262647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A5280-6867-6C43-89F4-FBEE90DE4AAE}"/>
              </a:ext>
            </a:extLst>
          </p:cNvPr>
          <p:cNvGrpSpPr/>
          <p:nvPr/>
        </p:nvGrpSpPr>
        <p:grpSpPr>
          <a:xfrm>
            <a:off x="2319403" y="2602429"/>
            <a:ext cx="2083174" cy="1366908"/>
            <a:chOff x="515566" y="2038378"/>
            <a:chExt cx="2083174" cy="13669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07072E0-37C9-5843-AB4A-9D3E6CDD07F3}"/>
                </a:ext>
              </a:extLst>
            </p:cNvPr>
            <p:cNvGrpSpPr/>
            <p:nvPr/>
          </p:nvGrpSpPr>
          <p:grpSpPr>
            <a:xfrm>
              <a:off x="515566" y="2038378"/>
              <a:ext cx="1366908" cy="1366908"/>
              <a:chOff x="-831533" y="309377"/>
              <a:chExt cx="5341749" cy="534174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AD1DCB2-562B-9944-ADF8-BFE0A780A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31533" y="309377"/>
                <a:ext cx="5341749" cy="534174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A80EAC4-05A3-FE4E-A2E1-BCBAF0426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89" r="28293"/>
              <a:stretch/>
            </p:blipFill>
            <p:spPr>
              <a:xfrm>
                <a:off x="914399" y="887618"/>
                <a:ext cx="1828800" cy="4135837"/>
              </a:xfrm>
              <a:prstGeom prst="rect">
                <a:avLst/>
              </a:prstGeom>
            </p:spPr>
          </p:pic>
        </p:grp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37F3B374-3011-2A43-9132-2256B059B8BE}"/>
                </a:ext>
              </a:extLst>
            </p:cNvPr>
            <p:cNvSpPr/>
            <p:nvPr/>
          </p:nvSpPr>
          <p:spPr>
            <a:xfrm rot="1204506">
              <a:off x="1616247" y="2821381"/>
              <a:ext cx="982493" cy="262647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7E275-A819-D442-998D-CA1544835141}"/>
              </a:ext>
            </a:extLst>
          </p:cNvPr>
          <p:cNvGrpSpPr/>
          <p:nvPr/>
        </p:nvGrpSpPr>
        <p:grpSpPr>
          <a:xfrm>
            <a:off x="4204102" y="1857881"/>
            <a:ext cx="1366908" cy="1366908"/>
            <a:chOff x="-831533" y="309377"/>
            <a:chExt cx="5341749" cy="53417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793A7C5-B187-A54B-9DE6-FA7C04F2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F2D6C68-3734-AB43-99BC-239549648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3EBD13E-5F7C-CD4A-AA0D-36C011AFAF4B}"/>
              </a:ext>
            </a:extLst>
          </p:cNvPr>
          <p:cNvGrpSpPr/>
          <p:nvPr/>
        </p:nvGrpSpPr>
        <p:grpSpPr>
          <a:xfrm>
            <a:off x="4218269" y="3157572"/>
            <a:ext cx="1366908" cy="1366908"/>
            <a:chOff x="-831533" y="309377"/>
            <a:chExt cx="5341749" cy="534174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E6ACF4C-6F23-C042-829B-8990C940E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33B9753-EF5B-AD44-BBE8-3F7F0AB78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06AB2E-53EE-8F4B-80A7-7A0B4F3BF498}"/>
              </a:ext>
            </a:extLst>
          </p:cNvPr>
          <p:cNvGrpSpPr/>
          <p:nvPr/>
        </p:nvGrpSpPr>
        <p:grpSpPr>
          <a:xfrm>
            <a:off x="4206156" y="564306"/>
            <a:ext cx="2083851" cy="1366908"/>
            <a:chOff x="4206156" y="564306"/>
            <a:chExt cx="2083851" cy="136690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6D8AFA-E7CF-CE42-986D-37E1C9E7681D}"/>
                </a:ext>
              </a:extLst>
            </p:cNvPr>
            <p:cNvGrpSpPr/>
            <p:nvPr/>
          </p:nvGrpSpPr>
          <p:grpSpPr>
            <a:xfrm>
              <a:off x="4206156" y="564306"/>
              <a:ext cx="1366908" cy="1366908"/>
              <a:chOff x="-831533" y="309377"/>
              <a:chExt cx="5341749" cy="534174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49141C7-D44C-1447-A63F-95F6EE2C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831533" y="309377"/>
                <a:ext cx="5341749" cy="534174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E1239B4-DABE-504E-B3F4-69A374F844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89" r="28293"/>
              <a:stretch/>
            </p:blipFill>
            <p:spPr>
              <a:xfrm>
                <a:off x="914399" y="887618"/>
                <a:ext cx="1828800" cy="4135837"/>
              </a:xfrm>
              <a:prstGeom prst="rect">
                <a:avLst/>
              </a:prstGeom>
            </p:spPr>
          </p:pic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222EA65E-28F9-4845-8878-4D62AAD02FA7}"/>
                </a:ext>
              </a:extLst>
            </p:cNvPr>
            <p:cNvSpPr/>
            <p:nvPr/>
          </p:nvSpPr>
          <p:spPr>
            <a:xfrm>
              <a:off x="5307514" y="1011301"/>
              <a:ext cx="982493" cy="262647"/>
            </a:xfrm>
            <a:prstGeom prst="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F4A1005-E71D-904C-A9C3-BAE1319024FA}"/>
              </a:ext>
            </a:extLst>
          </p:cNvPr>
          <p:cNvSpPr/>
          <p:nvPr/>
        </p:nvSpPr>
        <p:spPr>
          <a:xfrm>
            <a:off x="5305846" y="2431116"/>
            <a:ext cx="982493" cy="26264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C084B427-116A-8D43-9416-4591B3CDF10B}"/>
              </a:ext>
            </a:extLst>
          </p:cNvPr>
          <p:cNvSpPr/>
          <p:nvPr/>
        </p:nvSpPr>
        <p:spPr>
          <a:xfrm rot="1287150">
            <a:off x="5278289" y="4455690"/>
            <a:ext cx="982493" cy="26264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E81FCE-4801-5F40-9872-4FEF265C6B9A}"/>
              </a:ext>
            </a:extLst>
          </p:cNvPr>
          <p:cNvGrpSpPr/>
          <p:nvPr/>
        </p:nvGrpSpPr>
        <p:grpSpPr>
          <a:xfrm>
            <a:off x="6064394" y="513855"/>
            <a:ext cx="1366908" cy="1366908"/>
            <a:chOff x="-831533" y="309377"/>
            <a:chExt cx="5341749" cy="5341749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8A16744-B87E-3B42-96F9-A0299CFBB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7CACDFA-23BF-5A4D-8A22-BBF2BE2BD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AC5860C-3F54-454A-BEDB-4C667CA021E1}"/>
              </a:ext>
            </a:extLst>
          </p:cNvPr>
          <p:cNvGrpSpPr/>
          <p:nvPr/>
        </p:nvGrpSpPr>
        <p:grpSpPr>
          <a:xfrm>
            <a:off x="6061272" y="1865218"/>
            <a:ext cx="1366908" cy="1366908"/>
            <a:chOff x="-831533" y="309377"/>
            <a:chExt cx="5341749" cy="534174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21E82BE-5153-6945-8617-6DB10485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9721856-C119-F048-B4C9-9C246B867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213BFEA-5914-C444-9C58-DEA831F35DB5}"/>
              </a:ext>
            </a:extLst>
          </p:cNvPr>
          <p:cNvGrpSpPr/>
          <p:nvPr/>
        </p:nvGrpSpPr>
        <p:grpSpPr>
          <a:xfrm>
            <a:off x="6070840" y="4383824"/>
            <a:ext cx="1366908" cy="1366908"/>
            <a:chOff x="-831533" y="309377"/>
            <a:chExt cx="5341749" cy="534174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FBEC920-6839-CA4A-8B1E-4F26AFC64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DC3FCBE-531B-F24F-9698-DAE657A77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sp>
        <p:nvSpPr>
          <p:cNvPr id="66" name="Right Arrow 65">
            <a:extLst>
              <a:ext uri="{FF2B5EF4-FFF2-40B4-BE49-F238E27FC236}">
                <a16:creationId xmlns:a16="http://schemas.microsoft.com/office/drawing/2014/main" id="{6BE56CE1-0921-1C44-9B4D-63CF8A2142E6}"/>
              </a:ext>
            </a:extLst>
          </p:cNvPr>
          <p:cNvSpPr/>
          <p:nvPr/>
        </p:nvSpPr>
        <p:spPr>
          <a:xfrm>
            <a:off x="5305845" y="3656065"/>
            <a:ext cx="982493" cy="26264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0613F6-D2DA-EB47-B44E-7F5F64452A9D}"/>
              </a:ext>
            </a:extLst>
          </p:cNvPr>
          <p:cNvGrpSpPr/>
          <p:nvPr/>
        </p:nvGrpSpPr>
        <p:grpSpPr>
          <a:xfrm>
            <a:off x="6067419" y="3193665"/>
            <a:ext cx="1366908" cy="1366908"/>
            <a:chOff x="-831533" y="309377"/>
            <a:chExt cx="5341749" cy="534174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7558EB2-8327-D248-B535-087689F5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CF0D21E-A05C-CE43-B2D9-1F98276D3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844FB-FBAC-BD4E-B4D8-A0A202D6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456" y="303782"/>
            <a:ext cx="2484119" cy="24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2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EDA0D5-32C5-0A4E-BD16-D7EF58E3917F}"/>
              </a:ext>
            </a:extLst>
          </p:cNvPr>
          <p:cNvSpPr txBox="1"/>
          <p:nvPr/>
        </p:nvSpPr>
        <p:spPr>
          <a:xfrm>
            <a:off x="5352635" y="472440"/>
            <a:ext cx="58338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Offline Communities:</a:t>
            </a:r>
          </a:p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Can create user base in 	offline communities</a:t>
            </a:r>
          </a:p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Virtually impossible to be 	blocked by governments or 	bad actors</a:t>
            </a:r>
          </a:p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Doesn’t require any large 	scale internet infrastructure 	to be built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44F33-5A94-1047-ABDD-694F5AF1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50" y="661475"/>
            <a:ext cx="4113725" cy="41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EDA0D5-32C5-0A4E-BD16-D7EF58E3917F}"/>
              </a:ext>
            </a:extLst>
          </p:cNvPr>
          <p:cNvSpPr txBox="1"/>
          <p:nvPr/>
        </p:nvSpPr>
        <p:spPr>
          <a:xfrm>
            <a:off x="4617720" y="472440"/>
            <a:ext cx="65687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Emergency Situations:</a:t>
            </a:r>
          </a:p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Users can signal for help 	without internet</a:t>
            </a:r>
          </a:p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Users are able to supply 	situational information</a:t>
            </a:r>
          </a:p>
          <a:p>
            <a:r>
              <a:rPr lang="en-US" sz="3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Emergency services are able to 	triage users and respond 	accordingly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BAA01-90DF-5B4C-BEC8-4E68EAF13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 t="1375" r="4975"/>
          <a:stretch/>
        </p:blipFill>
        <p:spPr>
          <a:xfrm>
            <a:off x="239128" y="1228124"/>
            <a:ext cx="1460891" cy="2914403"/>
          </a:xfrm>
          <a:prstGeom prst="roundRect">
            <a:avLst>
              <a:gd name="adj" fmla="val 143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071C8C-C866-8F4A-83C7-14DAA1D27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2" t="1110" r="1888"/>
          <a:stretch/>
        </p:blipFill>
        <p:spPr>
          <a:xfrm>
            <a:off x="2821741" y="1228124"/>
            <a:ext cx="1448915" cy="2913312"/>
          </a:xfrm>
          <a:prstGeom prst="roundRect">
            <a:avLst>
              <a:gd name="adj" fmla="val 126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31F4AE-E2A4-D846-B1BE-C2D3A0E7D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7" t="679" r="7992" b="845"/>
          <a:stretch/>
        </p:blipFill>
        <p:spPr>
          <a:xfrm>
            <a:off x="1371257" y="914400"/>
            <a:ext cx="1782502" cy="3541852"/>
          </a:xfrm>
          <a:prstGeom prst="roundRect">
            <a:avLst>
              <a:gd name="adj" fmla="val 1313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792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5E2BC01C-B0C3-4993-9915-3DEB5571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1B9100-6F79-F040-8FFC-605B6D21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39" y="321733"/>
            <a:ext cx="5230049" cy="5230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4DB76-3E7F-104A-AABF-17A4E34A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52" y="2186449"/>
            <a:ext cx="5627310" cy="15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4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5E2BC01C-B0C3-4993-9915-3DEB5571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1F6AB-54B6-7440-8F7C-FC6A58C6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8" y="2313432"/>
            <a:ext cx="5600597" cy="11150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5F745-BFCB-924D-85EE-41978373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30" y="1789022"/>
            <a:ext cx="519952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5E2BC01C-B0C3-4993-9915-3DEB5571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1680A-D133-7348-8573-710FA3D56F88}"/>
              </a:ext>
            </a:extLst>
          </p:cNvPr>
          <p:cNvSpPr txBox="1"/>
          <p:nvPr/>
        </p:nvSpPr>
        <p:spPr>
          <a:xfrm>
            <a:off x="706057" y="472440"/>
            <a:ext cx="46067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Special Thanks to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MongoDB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-  Mike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-  Drew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-  Nick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-  Google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-  Nick</a:t>
            </a:r>
          </a:p>
          <a:p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   -  </a:t>
            </a:r>
            <a:r>
              <a:rPr lang="en-US" sz="4000" dirty="0" err="1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Neto</a:t>
            </a:r>
            <a:endParaRPr lang="en-US" sz="4000" dirty="0">
              <a:solidFill>
                <a:srgbClr val="00206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sz="4000" dirty="0">
              <a:solidFill>
                <a:srgbClr val="00206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934AE-4241-B447-8E78-5CFC44677888}"/>
              </a:ext>
            </a:extLst>
          </p:cNvPr>
          <p:cNvSpPr txBox="1"/>
          <p:nvPr/>
        </p:nvSpPr>
        <p:spPr>
          <a:xfrm>
            <a:off x="6321707" y="1386840"/>
            <a:ext cx="4708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 literally couldn’t have done this without you</a:t>
            </a:r>
          </a:p>
        </p:txBody>
      </p:sp>
    </p:spTree>
    <p:extLst>
      <p:ext uri="{BB962C8B-B14F-4D97-AF65-F5344CB8AC3E}">
        <p14:creationId xmlns:p14="http://schemas.microsoft.com/office/powerpoint/2010/main" val="295417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626BF29-2138-984D-BA6A-6BC2800F9AF2}"/>
              </a:ext>
            </a:extLst>
          </p:cNvPr>
          <p:cNvSpPr/>
          <p:nvPr/>
        </p:nvSpPr>
        <p:spPr>
          <a:xfrm>
            <a:off x="0" y="0"/>
            <a:ext cx="12192000" cy="7653529"/>
          </a:xfrm>
          <a:prstGeom prst="rect">
            <a:avLst/>
          </a:prstGeom>
          <a:solidFill>
            <a:srgbClr val="E9D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EC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614A7-B0EA-0D4B-B991-DC0FFF04DE26}"/>
              </a:ext>
            </a:extLst>
          </p:cNvPr>
          <p:cNvSpPr txBox="1"/>
          <p:nvPr/>
        </p:nvSpPr>
        <p:spPr>
          <a:xfrm>
            <a:off x="2501600" y="3953200"/>
            <a:ext cx="7188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halkduster" panose="03050602040202020205" pitchFamily="66" charset="77"/>
                <a:ea typeface="STXingkai" panose="02010800040101010101" pitchFamily="2" charset="-122"/>
              </a:rPr>
              <a:t>3Beards2Code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AB46FB-0224-5E48-99AD-A611F727B1F9}"/>
              </a:ext>
            </a:extLst>
          </p:cNvPr>
          <p:cNvGrpSpPr/>
          <p:nvPr/>
        </p:nvGrpSpPr>
        <p:grpSpPr>
          <a:xfrm>
            <a:off x="2966982" y="2046032"/>
            <a:ext cx="5810729" cy="1618681"/>
            <a:chOff x="2966982" y="1629341"/>
            <a:chExt cx="5810729" cy="16186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AA9E0-5760-D246-B39D-14C688E93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l="17364" t="30441" r="17562" b="28547"/>
            <a:stretch/>
          </p:blipFill>
          <p:spPr>
            <a:xfrm>
              <a:off x="2966982" y="1813174"/>
              <a:ext cx="2187616" cy="13787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971A5A-795A-B84C-BF36-074B40B85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17433" t="21270" r="20410" b="27510"/>
            <a:stretch/>
          </p:blipFill>
          <p:spPr>
            <a:xfrm>
              <a:off x="5121887" y="1629341"/>
              <a:ext cx="1896229" cy="15625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A271B1-D9BB-B341-9483-249EA6B6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7159030" y="1629341"/>
              <a:ext cx="1618681" cy="1618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664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626BF29-2138-984D-BA6A-6BC2800F9AF2}"/>
              </a:ext>
            </a:extLst>
          </p:cNvPr>
          <p:cNvSpPr/>
          <p:nvPr/>
        </p:nvSpPr>
        <p:spPr>
          <a:xfrm>
            <a:off x="0" y="0"/>
            <a:ext cx="12192000" cy="76535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7CBDE48-7E68-5B4C-A8DA-EA3CFF99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249556"/>
            <a:ext cx="3379386" cy="337938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8D9BF2D-4E46-884B-AE21-322ABFA23E22}"/>
              </a:ext>
            </a:extLst>
          </p:cNvPr>
          <p:cNvSpPr txBox="1"/>
          <p:nvPr/>
        </p:nvSpPr>
        <p:spPr>
          <a:xfrm>
            <a:off x="1339596" y="1115568"/>
            <a:ext cx="322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Babble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2119BD-133C-B64A-AB03-B78B6AC33DD7}"/>
              </a:ext>
            </a:extLst>
          </p:cNvPr>
          <p:cNvSpPr txBox="1"/>
          <p:nvPr/>
        </p:nvSpPr>
        <p:spPr>
          <a:xfrm>
            <a:off x="5001383" y="3318932"/>
            <a:ext cx="6830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100% Offline Chat</a:t>
            </a:r>
          </a:p>
        </p:txBody>
      </p:sp>
    </p:spTree>
    <p:extLst>
      <p:ext uri="{BB962C8B-B14F-4D97-AF65-F5344CB8AC3E}">
        <p14:creationId xmlns:p14="http://schemas.microsoft.com/office/powerpoint/2010/main" val="78880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626BF29-2138-984D-BA6A-6BC2800F9AF2}"/>
              </a:ext>
            </a:extLst>
          </p:cNvPr>
          <p:cNvSpPr/>
          <p:nvPr/>
        </p:nvSpPr>
        <p:spPr>
          <a:xfrm>
            <a:off x="0" y="0"/>
            <a:ext cx="12192000" cy="76535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7CBDE48-7E68-5B4C-A8DA-EA3CFF99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249556"/>
            <a:ext cx="3379386" cy="337938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8D9BF2D-4E46-884B-AE21-322ABFA23E22}"/>
              </a:ext>
            </a:extLst>
          </p:cNvPr>
          <p:cNvSpPr txBox="1"/>
          <p:nvPr/>
        </p:nvSpPr>
        <p:spPr>
          <a:xfrm>
            <a:off x="1339596" y="1115568"/>
            <a:ext cx="322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Babble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2119BD-133C-B64A-AB03-B78B6AC33DD7}"/>
              </a:ext>
            </a:extLst>
          </p:cNvPr>
          <p:cNvSpPr txBox="1"/>
          <p:nvPr/>
        </p:nvSpPr>
        <p:spPr>
          <a:xfrm>
            <a:off x="5126157" y="2603895"/>
            <a:ext cx="265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55A61-897B-724C-ABCA-733895764CA1}"/>
              </a:ext>
            </a:extLst>
          </p:cNvPr>
          <p:cNvSpPr txBox="1"/>
          <p:nvPr/>
        </p:nvSpPr>
        <p:spPr>
          <a:xfrm>
            <a:off x="7799859" y="4321191"/>
            <a:ext cx="3973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messaging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76461-DE37-A349-828C-5091814BCEF3}"/>
              </a:ext>
            </a:extLst>
          </p:cNvPr>
          <p:cNvSpPr txBox="1"/>
          <p:nvPr/>
        </p:nvSpPr>
        <p:spPr>
          <a:xfrm>
            <a:off x="7778042" y="2603894"/>
            <a:ext cx="3973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installation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560B2-F8E2-794D-8B9B-1B7599B92C36}"/>
              </a:ext>
            </a:extLst>
          </p:cNvPr>
          <p:cNvSpPr txBox="1"/>
          <p:nvPr/>
        </p:nvSpPr>
        <p:spPr>
          <a:xfrm>
            <a:off x="7778042" y="3431417"/>
            <a:ext cx="3973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43068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626BF29-2138-984D-BA6A-6BC2800F9AF2}"/>
              </a:ext>
            </a:extLst>
          </p:cNvPr>
          <p:cNvSpPr/>
          <p:nvPr/>
        </p:nvSpPr>
        <p:spPr>
          <a:xfrm>
            <a:off x="0" y="0"/>
            <a:ext cx="12192000" cy="76535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7CBDE48-7E68-5B4C-A8DA-EA3CFF99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249556"/>
            <a:ext cx="3379386" cy="337938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E8D9BF2D-4E46-884B-AE21-322ABFA23E22}"/>
              </a:ext>
            </a:extLst>
          </p:cNvPr>
          <p:cNvSpPr txBox="1"/>
          <p:nvPr/>
        </p:nvSpPr>
        <p:spPr>
          <a:xfrm>
            <a:off x="1339596" y="1115568"/>
            <a:ext cx="322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Babble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2119BD-133C-B64A-AB03-B78B6AC33DD7}"/>
              </a:ext>
            </a:extLst>
          </p:cNvPr>
          <p:cNvSpPr txBox="1"/>
          <p:nvPr/>
        </p:nvSpPr>
        <p:spPr>
          <a:xfrm>
            <a:off x="4718982" y="2025158"/>
            <a:ext cx="6647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Designed for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55A61-897B-724C-ABCA-733895764CA1}"/>
              </a:ext>
            </a:extLst>
          </p:cNvPr>
          <p:cNvSpPr txBox="1"/>
          <p:nvPr/>
        </p:nvSpPr>
        <p:spPr>
          <a:xfrm>
            <a:off x="5417876" y="5339123"/>
            <a:ext cx="7497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Disaster situations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76461-DE37-A349-828C-5091814BCEF3}"/>
              </a:ext>
            </a:extLst>
          </p:cNvPr>
          <p:cNvSpPr txBox="1"/>
          <p:nvPr/>
        </p:nvSpPr>
        <p:spPr>
          <a:xfrm>
            <a:off x="5417876" y="3168978"/>
            <a:ext cx="61018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Offline markets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560B2-F8E2-794D-8B9B-1B7599B92C36}"/>
              </a:ext>
            </a:extLst>
          </p:cNvPr>
          <p:cNvSpPr txBox="1"/>
          <p:nvPr/>
        </p:nvSpPr>
        <p:spPr>
          <a:xfrm>
            <a:off x="5417875" y="4265960"/>
            <a:ext cx="69130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Infrastructure Failure</a:t>
            </a:r>
          </a:p>
        </p:txBody>
      </p:sp>
    </p:spTree>
    <p:extLst>
      <p:ext uri="{BB962C8B-B14F-4D97-AF65-F5344CB8AC3E}">
        <p14:creationId xmlns:p14="http://schemas.microsoft.com/office/powerpoint/2010/main" val="280462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CC7199-8229-574B-81CF-01CA2DE62170}"/>
              </a:ext>
            </a:extLst>
          </p:cNvPr>
          <p:cNvGrpSpPr/>
          <p:nvPr/>
        </p:nvGrpSpPr>
        <p:grpSpPr>
          <a:xfrm>
            <a:off x="3821007" y="562420"/>
            <a:ext cx="654908" cy="1058326"/>
            <a:chOff x="533917" y="887618"/>
            <a:chExt cx="2559319" cy="41358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0313E-0D91-954D-9D1D-57F3985FD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569F8F-32DB-0C4F-94C1-DC646C21C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6FB87F-F567-3447-8E8C-5EDE19E2B9D3}"/>
              </a:ext>
            </a:extLst>
          </p:cNvPr>
          <p:cNvGrpSpPr/>
          <p:nvPr/>
        </p:nvGrpSpPr>
        <p:grpSpPr>
          <a:xfrm>
            <a:off x="1924591" y="3023167"/>
            <a:ext cx="654908" cy="1058326"/>
            <a:chOff x="533917" y="887618"/>
            <a:chExt cx="2559319" cy="41358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A831624-FACB-2345-9A44-E48A9DC53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345161A-4347-8A4E-8651-1486670C8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E21E2-05DB-FE40-8E0F-744AFF931A52}"/>
              </a:ext>
            </a:extLst>
          </p:cNvPr>
          <p:cNvGrpSpPr/>
          <p:nvPr/>
        </p:nvGrpSpPr>
        <p:grpSpPr>
          <a:xfrm>
            <a:off x="11239043" y="701925"/>
            <a:ext cx="654908" cy="1058326"/>
            <a:chOff x="533917" y="887618"/>
            <a:chExt cx="2559319" cy="413584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6EE3AD-012A-8F4E-A028-FC846AB4E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1E8CD2-4C09-5948-BC83-6590283BA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645D46-39F4-2D46-92C9-D4B7492951C4}"/>
              </a:ext>
            </a:extLst>
          </p:cNvPr>
          <p:cNvGrpSpPr/>
          <p:nvPr/>
        </p:nvGrpSpPr>
        <p:grpSpPr>
          <a:xfrm>
            <a:off x="8597134" y="701925"/>
            <a:ext cx="654908" cy="1058326"/>
            <a:chOff x="533917" y="887618"/>
            <a:chExt cx="2559319" cy="413584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415A5C-0D84-D346-B42D-938AA343D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098A094-591E-4843-87A6-A76A0F9CA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F1649E-664B-1242-A31A-A53F5F313DC0}"/>
              </a:ext>
            </a:extLst>
          </p:cNvPr>
          <p:cNvGrpSpPr/>
          <p:nvPr/>
        </p:nvGrpSpPr>
        <p:grpSpPr>
          <a:xfrm>
            <a:off x="2907973" y="4346075"/>
            <a:ext cx="654908" cy="1058326"/>
            <a:chOff x="533917" y="887618"/>
            <a:chExt cx="2559319" cy="41358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5FD65C3-B672-934A-A123-A4E888F89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662B9AF-6EE5-444D-A169-668206BA4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63F643-FC01-BD49-A2EA-89CB6FBC8E9C}"/>
              </a:ext>
            </a:extLst>
          </p:cNvPr>
          <p:cNvGrpSpPr/>
          <p:nvPr/>
        </p:nvGrpSpPr>
        <p:grpSpPr>
          <a:xfrm>
            <a:off x="9908709" y="3552331"/>
            <a:ext cx="654908" cy="1058326"/>
            <a:chOff x="533917" y="887618"/>
            <a:chExt cx="2559319" cy="41358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DAFF2E-E911-0840-83A4-DC39187A6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3510AB6-5929-914E-B8B1-624D80FF2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BF8C81-547F-9B40-9C0E-99591D856833}"/>
              </a:ext>
            </a:extLst>
          </p:cNvPr>
          <p:cNvCxnSpPr>
            <a:cxnSpLocks/>
            <a:stCxn id="4" idx="1"/>
            <a:endCxn id="32" idx="3"/>
          </p:cNvCxnSpPr>
          <p:nvPr/>
        </p:nvCxnSpPr>
        <p:spPr>
          <a:xfrm flipH="1">
            <a:off x="2579499" y="1091583"/>
            <a:ext cx="1241508" cy="2460747"/>
          </a:xfrm>
          <a:prstGeom prst="line">
            <a:avLst/>
          </a:prstGeom>
          <a:ln w="57150">
            <a:solidFill>
              <a:srgbClr val="0070C0"/>
            </a:solidFill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C4F40F7-27D7-7D4D-9F14-0D5703E9536A}"/>
              </a:ext>
            </a:extLst>
          </p:cNvPr>
          <p:cNvCxnSpPr>
            <a:cxnSpLocks/>
            <a:stCxn id="49" idx="1"/>
            <a:endCxn id="32" idx="3"/>
          </p:cNvCxnSpPr>
          <p:nvPr/>
        </p:nvCxnSpPr>
        <p:spPr>
          <a:xfrm flipH="1" flipV="1">
            <a:off x="2579499" y="3552330"/>
            <a:ext cx="328474" cy="1322908"/>
          </a:xfrm>
          <a:prstGeom prst="line">
            <a:avLst/>
          </a:prstGeom>
          <a:ln w="57150">
            <a:solidFill>
              <a:srgbClr val="0070C0"/>
            </a:solidFill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9BAAE0-694C-DD48-9815-847DF4B1D34C}"/>
              </a:ext>
            </a:extLst>
          </p:cNvPr>
          <p:cNvCxnSpPr>
            <a:cxnSpLocks/>
            <a:stCxn id="44" idx="3"/>
            <a:endCxn id="38" idx="1"/>
          </p:cNvCxnSpPr>
          <p:nvPr/>
        </p:nvCxnSpPr>
        <p:spPr>
          <a:xfrm>
            <a:off x="9252042" y="1231088"/>
            <a:ext cx="1987001" cy="0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2D33E9-EF0F-FC46-9A46-2EA922A99B67}"/>
              </a:ext>
            </a:extLst>
          </p:cNvPr>
          <p:cNvCxnSpPr>
            <a:cxnSpLocks/>
            <a:stCxn id="52" idx="1"/>
            <a:endCxn id="4" idx="3"/>
          </p:cNvCxnSpPr>
          <p:nvPr/>
        </p:nvCxnSpPr>
        <p:spPr>
          <a:xfrm flipH="1" flipV="1">
            <a:off x="4475915" y="1091583"/>
            <a:ext cx="5432794" cy="2989911"/>
          </a:xfrm>
          <a:prstGeom prst="line">
            <a:avLst/>
          </a:prstGeom>
          <a:ln w="57150">
            <a:solidFill>
              <a:srgbClr val="0070C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DEC011-30B3-DC42-BE85-91C3E7C44BA0}"/>
              </a:ext>
            </a:extLst>
          </p:cNvPr>
          <p:cNvCxnSpPr>
            <a:cxnSpLocks/>
            <a:stCxn id="52" idx="1"/>
            <a:endCxn id="44" idx="3"/>
          </p:cNvCxnSpPr>
          <p:nvPr/>
        </p:nvCxnSpPr>
        <p:spPr>
          <a:xfrm flipH="1" flipV="1">
            <a:off x="9252042" y="1231088"/>
            <a:ext cx="656667" cy="2850406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AC5FB4-197F-824D-B037-AD02E6D1D4C0}"/>
              </a:ext>
            </a:extLst>
          </p:cNvPr>
          <p:cNvGrpSpPr/>
          <p:nvPr/>
        </p:nvGrpSpPr>
        <p:grpSpPr>
          <a:xfrm>
            <a:off x="6135462" y="3816913"/>
            <a:ext cx="654908" cy="1058326"/>
            <a:chOff x="533917" y="887618"/>
            <a:chExt cx="2559319" cy="413584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F636FAC-64F8-7442-ABBF-DA1F80480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2837179-496B-1546-88B8-CC699FB0C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A9A0A7-F030-2B4D-B43B-4AF941719C1A}"/>
              </a:ext>
            </a:extLst>
          </p:cNvPr>
          <p:cNvCxnSpPr>
            <a:cxnSpLocks/>
            <a:stCxn id="49" idx="3"/>
            <a:endCxn id="72" idx="1"/>
          </p:cNvCxnSpPr>
          <p:nvPr/>
        </p:nvCxnSpPr>
        <p:spPr>
          <a:xfrm flipV="1">
            <a:off x="3562881" y="4346076"/>
            <a:ext cx="2572581" cy="52916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98C7C1-A4D4-7349-BD40-7C0CF311BFD7}"/>
              </a:ext>
            </a:extLst>
          </p:cNvPr>
          <p:cNvCxnSpPr>
            <a:cxnSpLocks/>
            <a:stCxn id="4" idx="3"/>
            <a:endCxn id="72" idx="1"/>
          </p:cNvCxnSpPr>
          <p:nvPr/>
        </p:nvCxnSpPr>
        <p:spPr>
          <a:xfrm>
            <a:off x="4475915" y="1091583"/>
            <a:ext cx="1659547" cy="325449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5F5C2D33-C31E-C64D-9E09-71A9B9B2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149" y="2817358"/>
            <a:ext cx="1107338" cy="11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46 L 0.13529 -0.33681 L 0.58985 0.10092 L 0.53347 -0.32547 L 0.71589 -0.31875 " pathEditMode="relative" rAng="0" ptsTypes="AAAAA">
                                      <p:cBhvr>
                                        <p:cTn id="11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81" y="-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CC7199-8229-574B-81CF-01CA2DE62170}"/>
              </a:ext>
            </a:extLst>
          </p:cNvPr>
          <p:cNvGrpSpPr/>
          <p:nvPr/>
        </p:nvGrpSpPr>
        <p:grpSpPr>
          <a:xfrm>
            <a:off x="3821007" y="562420"/>
            <a:ext cx="654908" cy="1058326"/>
            <a:chOff x="533917" y="887618"/>
            <a:chExt cx="2559319" cy="41358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0313E-0D91-954D-9D1D-57F3985FD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569F8F-32DB-0C4F-94C1-DC646C21C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6FB87F-F567-3447-8E8C-5EDE19E2B9D3}"/>
              </a:ext>
            </a:extLst>
          </p:cNvPr>
          <p:cNvGrpSpPr/>
          <p:nvPr/>
        </p:nvGrpSpPr>
        <p:grpSpPr>
          <a:xfrm>
            <a:off x="1924591" y="3023167"/>
            <a:ext cx="654908" cy="1058326"/>
            <a:chOff x="533917" y="887618"/>
            <a:chExt cx="2559319" cy="413584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A831624-FACB-2345-9A44-E48A9DC53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345161A-4347-8A4E-8651-1486670C8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7E21E2-05DB-FE40-8E0F-744AFF931A52}"/>
              </a:ext>
            </a:extLst>
          </p:cNvPr>
          <p:cNvGrpSpPr/>
          <p:nvPr/>
        </p:nvGrpSpPr>
        <p:grpSpPr>
          <a:xfrm>
            <a:off x="11239043" y="701925"/>
            <a:ext cx="654908" cy="1058326"/>
            <a:chOff x="533917" y="887618"/>
            <a:chExt cx="2559319" cy="413584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6EE3AD-012A-8F4E-A028-FC846AB4E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1E8CD2-4C09-5948-BC83-6590283BA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645D46-39F4-2D46-92C9-D4B7492951C4}"/>
              </a:ext>
            </a:extLst>
          </p:cNvPr>
          <p:cNvGrpSpPr/>
          <p:nvPr/>
        </p:nvGrpSpPr>
        <p:grpSpPr>
          <a:xfrm>
            <a:off x="8597134" y="701925"/>
            <a:ext cx="654908" cy="1058326"/>
            <a:chOff x="533917" y="887618"/>
            <a:chExt cx="2559319" cy="413584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F415A5C-0D84-D346-B42D-938AA343D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098A094-591E-4843-87A6-A76A0F9CA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F1649E-664B-1242-A31A-A53F5F313DC0}"/>
              </a:ext>
            </a:extLst>
          </p:cNvPr>
          <p:cNvGrpSpPr/>
          <p:nvPr/>
        </p:nvGrpSpPr>
        <p:grpSpPr>
          <a:xfrm>
            <a:off x="2907973" y="4346075"/>
            <a:ext cx="654908" cy="1058326"/>
            <a:chOff x="533917" y="887618"/>
            <a:chExt cx="2559319" cy="413584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5FD65C3-B672-934A-A123-A4E888F89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662B9AF-6EE5-444D-A169-668206BA4B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63F643-FC01-BD49-A2EA-89CB6FBC8E9C}"/>
              </a:ext>
            </a:extLst>
          </p:cNvPr>
          <p:cNvGrpSpPr/>
          <p:nvPr/>
        </p:nvGrpSpPr>
        <p:grpSpPr>
          <a:xfrm>
            <a:off x="9908709" y="3552331"/>
            <a:ext cx="654908" cy="1058326"/>
            <a:chOff x="533917" y="887618"/>
            <a:chExt cx="2559319" cy="413584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DAFF2E-E911-0840-83A4-DC39187A6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3510AB6-5929-914E-B8B1-624D80FF2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FBF8C81-547F-9B40-9C0E-99591D856833}"/>
              </a:ext>
            </a:extLst>
          </p:cNvPr>
          <p:cNvCxnSpPr>
            <a:cxnSpLocks/>
            <a:stCxn id="4" idx="1"/>
            <a:endCxn id="32" idx="3"/>
          </p:cNvCxnSpPr>
          <p:nvPr/>
        </p:nvCxnSpPr>
        <p:spPr>
          <a:xfrm flipH="1">
            <a:off x="2579499" y="1091583"/>
            <a:ext cx="1241508" cy="2460747"/>
          </a:xfrm>
          <a:prstGeom prst="line">
            <a:avLst/>
          </a:prstGeom>
          <a:ln w="57150">
            <a:solidFill>
              <a:srgbClr val="0070C0"/>
            </a:solidFill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C4F40F7-27D7-7D4D-9F14-0D5703E9536A}"/>
              </a:ext>
            </a:extLst>
          </p:cNvPr>
          <p:cNvCxnSpPr>
            <a:cxnSpLocks/>
            <a:stCxn id="49" idx="1"/>
            <a:endCxn id="32" idx="3"/>
          </p:cNvCxnSpPr>
          <p:nvPr/>
        </p:nvCxnSpPr>
        <p:spPr>
          <a:xfrm flipH="1" flipV="1">
            <a:off x="2579499" y="3552330"/>
            <a:ext cx="328474" cy="1322908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9BAAE0-694C-DD48-9815-847DF4B1D34C}"/>
              </a:ext>
            </a:extLst>
          </p:cNvPr>
          <p:cNvCxnSpPr>
            <a:cxnSpLocks/>
            <a:stCxn id="44" idx="3"/>
            <a:endCxn id="38" idx="1"/>
          </p:cNvCxnSpPr>
          <p:nvPr/>
        </p:nvCxnSpPr>
        <p:spPr>
          <a:xfrm>
            <a:off x="9252042" y="1231088"/>
            <a:ext cx="1987001" cy="0"/>
          </a:xfrm>
          <a:prstGeom prst="line">
            <a:avLst/>
          </a:prstGeom>
          <a:ln w="57150">
            <a:solidFill>
              <a:srgbClr val="0070C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2D33E9-EF0F-FC46-9A46-2EA922A99B67}"/>
              </a:ext>
            </a:extLst>
          </p:cNvPr>
          <p:cNvCxnSpPr>
            <a:cxnSpLocks/>
            <a:stCxn id="52" idx="1"/>
            <a:endCxn id="4" idx="3"/>
          </p:cNvCxnSpPr>
          <p:nvPr/>
        </p:nvCxnSpPr>
        <p:spPr>
          <a:xfrm flipH="1" flipV="1">
            <a:off x="4475915" y="1091583"/>
            <a:ext cx="5432794" cy="2989911"/>
          </a:xfrm>
          <a:prstGeom prst="line">
            <a:avLst/>
          </a:prstGeom>
          <a:ln w="57150">
            <a:solidFill>
              <a:srgbClr val="0070C0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4DEC011-30B3-DC42-BE85-91C3E7C44BA0}"/>
              </a:ext>
            </a:extLst>
          </p:cNvPr>
          <p:cNvCxnSpPr>
            <a:cxnSpLocks/>
            <a:stCxn id="52" idx="1"/>
            <a:endCxn id="44" idx="3"/>
          </p:cNvCxnSpPr>
          <p:nvPr/>
        </p:nvCxnSpPr>
        <p:spPr>
          <a:xfrm flipH="1" flipV="1">
            <a:off x="9252042" y="1231088"/>
            <a:ext cx="656667" cy="2850406"/>
          </a:xfrm>
          <a:prstGeom prst="line">
            <a:avLst/>
          </a:prstGeom>
          <a:ln w="57150">
            <a:solidFill>
              <a:srgbClr val="0070C0"/>
            </a:solidFill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5AC5FB4-197F-824D-B037-AD02E6D1D4C0}"/>
              </a:ext>
            </a:extLst>
          </p:cNvPr>
          <p:cNvGrpSpPr/>
          <p:nvPr/>
        </p:nvGrpSpPr>
        <p:grpSpPr>
          <a:xfrm>
            <a:off x="6135462" y="3816913"/>
            <a:ext cx="654908" cy="1058326"/>
            <a:chOff x="533917" y="887618"/>
            <a:chExt cx="2559319" cy="4135840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F636FAC-64F8-7442-ABBF-DA1F80480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562" t="10826" r="26527" b="11750"/>
            <a:stretch/>
          </p:blipFill>
          <p:spPr>
            <a:xfrm>
              <a:off x="533917" y="887618"/>
              <a:ext cx="2559319" cy="413584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2837179-496B-1546-88B8-CC699FB0C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A9A0A7-F030-2B4D-B43B-4AF941719C1A}"/>
              </a:ext>
            </a:extLst>
          </p:cNvPr>
          <p:cNvCxnSpPr>
            <a:cxnSpLocks/>
            <a:stCxn id="49" idx="3"/>
            <a:endCxn id="72" idx="1"/>
          </p:cNvCxnSpPr>
          <p:nvPr/>
        </p:nvCxnSpPr>
        <p:spPr>
          <a:xfrm flipV="1">
            <a:off x="3562881" y="4346076"/>
            <a:ext cx="2572581" cy="52916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98C7C1-A4D4-7349-BD40-7C0CF311BFD7}"/>
              </a:ext>
            </a:extLst>
          </p:cNvPr>
          <p:cNvCxnSpPr>
            <a:cxnSpLocks/>
            <a:stCxn id="4" idx="3"/>
            <a:endCxn id="72" idx="1"/>
          </p:cNvCxnSpPr>
          <p:nvPr/>
        </p:nvCxnSpPr>
        <p:spPr>
          <a:xfrm>
            <a:off x="4475915" y="1091583"/>
            <a:ext cx="1659547" cy="3254493"/>
          </a:xfrm>
          <a:prstGeom prst="line">
            <a:avLst/>
          </a:prstGeom>
          <a:ln w="57150">
            <a:solidFill>
              <a:srgbClr val="0070C0"/>
            </a:solidFill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5F5C2D33-C31E-C64D-9E09-71A9B9B2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122" y="959564"/>
            <a:ext cx="1107338" cy="110733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8858C4C-3C18-D94A-A650-C61F1B34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620" y="1118109"/>
            <a:ext cx="1107338" cy="11073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48135599-A7C0-6041-9231-69ACC0481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551" y="375953"/>
            <a:ext cx="1107338" cy="110733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517649-0592-0C46-BA73-173F5F260D16}"/>
              </a:ext>
            </a:extLst>
          </p:cNvPr>
          <p:cNvCxnSpPr>
            <a:cxnSpLocks/>
          </p:cNvCxnSpPr>
          <p:nvPr/>
        </p:nvCxnSpPr>
        <p:spPr>
          <a:xfrm flipH="1" flipV="1">
            <a:off x="2450648" y="1091582"/>
            <a:ext cx="1370359" cy="1"/>
          </a:xfrm>
          <a:prstGeom prst="line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AE1A0025-EDBD-3345-ABDA-BC0884680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68" y="4586151"/>
            <a:ext cx="1107338" cy="1107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52FFD0-8737-DA4F-A8BF-A9F3AC238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452" y="33785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1019 L -0.02239 -0.19954 L 0.08868 -0.57014 L -0.0677 -0.58311 " pathEditMode="relative" ptsTypes="AAAA">
                                      <p:cBhvr>
                                        <p:cTn id="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1319 L -0.10859 -0.05116 " pathEditMode="relative" ptsTypes="AA">
                                      <p:cBhvr>
                                        <p:cTn id="8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0.00139 L 0.03802 0.34051 L -0.4444 -0.09398 L -0.6444 -0.09074 " pathEditMode="relative" ptsTypes="AAAA">
                                      <p:cBhvr>
                                        <p:cTn id="1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15 L -0.15065 0.01412 L -0.05898 0.46551 L -0.54609 0.00115 L -0.73958 0.00439 " pathEditMode="relative" ptsTypes="AAAAA">
                                      <p:cBhvr>
                                        <p:cTn id="12" dur="3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45690C-3E5A-D543-B451-67D3C305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5" y="260147"/>
            <a:ext cx="3817602" cy="376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21C7B-9E32-1147-99EE-2293B1B93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06" y="169334"/>
            <a:ext cx="6356384" cy="21357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E4DCD01-7653-424A-99BF-4C6F8FA1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015" y="2140316"/>
            <a:ext cx="5028352" cy="2669428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ea typeface="HGMaruGothicMPRO" panose="020F0600000000000000" pitchFamily="34" charset="-128"/>
                <a:cs typeface="Futura Medium" panose="020B0602020204020303" pitchFamily="34" charset="-79"/>
              </a:rPr>
              <a:t>Messaging for internet limited countries: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ea typeface="HGMaruGothicMPRO" panose="020F0600000000000000" pitchFamily="34" charset="-128"/>
                <a:cs typeface="Futura Medium" panose="020B0602020204020303" pitchFamily="34" charset="-79"/>
              </a:rPr>
              <a:t>Government Restriction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ea typeface="HGMaruGothicMPRO" panose="020F0600000000000000" pitchFamily="34" charset="-128"/>
                <a:cs typeface="Futura Medium" panose="020B0602020204020303" pitchFamily="34" charset="-79"/>
              </a:rPr>
              <a:t>Inability to construct infrastructure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8436D"/>
                </a:solidFill>
                <a:latin typeface="Futura Medium" panose="020B0602020204020303" pitchFamily="34" charset="-79"/>
                <a:ea typeface="HGMaruGothicMPRO" panose="020F0600000000000000" pitchFamily="34" charset="-128"/>
                <a:cs typeface="Futura Medium" panose="020B0602020204020303" pitchFamily="34" charset="-79"/>
              </a:rPr>
              <a:t>Embargo</a:t>
            </a:r>
          </a:p>
          <a:p>
            <a:pPr lvl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18436D"/>
                </a:solidFill>
                <a:latin typeface="Futura Medium" panose="020B0602020204020303" pitchFamily="34" charset="-79"/>
                <a:ea typeface="HGMaruGothicMPRO" panose="020F0600000000000000" pitchFamily="34" charset="-128"/>
                <a:cs typeface="Futura Medium" panose="020B0602020204020303" pitchFamily="34" charset="-79"/>
              </a:rPr>
              <a:t>Political Unrest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574064-67E3-9A46-A5E5-A8937CE80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223" y="2501806"/>
            <a:ext cx="2543432" cy="3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1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159A6-F6FA-DA4F-B144-21AE74C54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4" t="4458" r="3026" b="4372"/>
          <a:stretch/>
        </p:blipFill>
        <p:spPr>
          <a:xfrm>
            <a:off x="203472" y="169334"/>
            <a:ext cx="3037549" cy="2573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B50AF-6AA3-6447-B4CE-8333D5ED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60" y="2915709"/>
            <a:ext cx="4628444" cy="1694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C152E5-F1F7-C54A-A7A9-E5426CBF2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6" t="16173" r="6297" b="9733"/>
          <a:stretch/>
        </p:blipFill>
        <p:spPr>
          <a:xfrm>
            <a:off x="4041422" y="112890"/>
            <a:ext cx="5023556" cy="254067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29E2FD-361E-D146-B526-B5410EC1AB12}"/>
              </a:ext>
            </a:extLst>
          </p:cNvPr>
          <p:cNvSpPr txBox="1">
            <a:spLocks/>
          </p:cNvSpPr>
          <p:nvPr/>
        </p:nvSpPr>
        <p:spPr>
          <a:xfrm>
            <a:off x="1722246" y="2915709"/>
            <a:ext cx="5028352" cy="26694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Messaging in disaster situations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War Zones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Refugee crises</a:t>
            </a:r>
          </a:p>
          <a:p>
            <a:pPr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8436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Natural Disasters</a:t>
            </a:r>
            <a:endParaRPr lang="en-US" sz="3000" dirty="0">
              <a:solidFill>
                <a:srgbClr val="18436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159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732012F0-A79F-4166-AAFD-796C07F49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CC7199-8229-574B-81CF-01CA2DE62170}"/>
              </a:ext>
            </a:extLst>
          </p:cNvPr>
          <p:cNvGrpSpPr/>
          <p:nvPr/>
        </p:nvGrpSpPr>
        <p:grpSpPr>
          <a:xfrm>
            <a:off x="-250762" y="309377"/>
            <a:ext cx="5341749" cy="5341749"/>
            <a:chOff x="-831533" y="309377"/>
            <a:chExt cx="5341749" cy="53417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50313E-0D91-954D-9D1D-57F3985FD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1533" y="309377"/>
              <a:ext cx="5341749" cy="53417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569F8F-32DB-0C4F-94C1-DC646C21C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9" r="28293"/>
            <a:stretch/>
          </p:blipFill>
          <p:spPr>
            <a:xfrm>
              <a:off x="914399" y="887618"/>
              <a:ext cx="1828800" cy="413583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784F0A5-2D64-4547-B385-829272CD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02" y="1411448"/>
            <a:ext cx="1201360" cy="12013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53594954-18CB-0E46-A58F-3E9CC167FAD6}"/>
              </a:ext>
            </a:extLst>
          </p:cNvPr>
          <p:cNvSpPr/>
          <p:nvPr/>
        </p:nvSpPr>
        <p:spPr>
          <a:xfrm>
            <a:off x="3737234" y="2663091"/>
            <a:ext cx="4015946" cy="790833"/>
          </a:xfrm>
          <a:prstGeom prst="rightArrow">
            <a:avLst/>
          </a:prstGeom>
          <a:solidFill>
            <a:srgbClr val="184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Transfer over NFC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7B88EE-F5BF-794C-A33E-CB86D129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116" y="387632"/>
            <a:ext cx="5341749" cy="53417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1277CC-49DA-E347-A7AC-DA22C1F81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9" r="28293"/>
          <a:stretch/>
        </p:blipFill>
        <p:spPr>
          <a:xfrm>
            <a:off x="8161048" y="965873"/>
            <a:ext cx="1828800" cy="41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2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162 L 0.2464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815</TotalTime>
  <Words>100</Words>
  <Application>Microsoft Macintosh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HGMaruGothicMPRO</vt:lpstr>
      <vt:lpstr>STXingkai</vt:lpstr>
      <vt:lpstr>Arial</vt:lpstr>
      <vt:lpstr>Century Gothic</vt:lpstr>
      <vt:lpstr>Chalkduster</vt:lpstr>
      <vt:lpstr>Futura Medium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emmanuee</dc:creator>
  <cp:lastModifiedBy>emmanuee</cp:lastModifiedBy>
  <cp:revision>28</cp:revision>
  <dcterms:created xsi:type="dcterms:W3CDTF">2018-09-08T17:33:37Z</dcterms:created>
  <dcterms:modified xsi:type="dcterms:W3CDTF">2018-09-09T07:09:26Z</dcterms:modified>
</cp:coreProperties>
</file>